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91" r:id="rId13"/>
    <p:sldId id="265" r:id="rId14"/>
    <p:sldId id="266" r:id="rId15"/>
    <p:sldId id="292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93" r:id="rId33"/>
    <p:sldId id="283" r:id="rId34"/>
    <p:sldId id="284" r:id="rId35"/>
    <p:sldId id="294" r:id="rId36"/>
    <p:sldId id="285" r:id="rId37"/>
    <p:sldId id="286" r:id="rId38"/>
    <p:sldId id="287" r:id="rId39"/>
    <p:sldId id="289" r:id="rId40"/>
    <p:sldId id="290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化学</a:t>
            </a:r>
            <a:endParaRPr lang="zh-CN" altLang="zh-CN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2545" y="187960"/>
            <a:ext cx="8162925" cy="64693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14375" y="753110"/>
            <a:ext cx="10804525" cy="5264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三、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焰色试验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（一）定义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某些金属及其化合物灼烧时火焰呈现出特征颜色，根据呈现的特征颜色，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判断试样所含的金属元素，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化学上把这样的定性分析操作称为焰色试验。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753745"/>
            <a:ext cx="10518140" cy="5572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（二）焰色试验的一般操作步骤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（见右图）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1375" y="1714500"/>
            <a:ext cx="5870575" cy="409829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94690" y="909955"/>
            <a:ext cx="10841355" cy="5415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几种常见金属元素的焰色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钠元素的焰色为黄色，</a:t>
            </a:r>
            <a:r>
              <a:rPr lang="zh-CN" altLang="en-US" sz="28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锂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元素的焰色为紫红色，</a:t>
            </a:r>
            <a:r>
              <a:rPr lang="zh-CN" altLang="en-US" sz="28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钙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元素的焰色为砖红色，</a:t>
            </a:r>
            <a:r>
              <a:rPr lang="zh-CN" altLang="en-US" sz="28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钡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元素的焰色为黄绿色，</a:t>
            </a:r>
            <a:r>
              <a:rPr lang="zh-CN" altLang="en-US" sz="28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铜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元素的焰色为绿色，</a:t>
            </a:r>
            <a:r>
              <a:rPr lang="zh-CN" altLang="en-US" sz="28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钾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元素的焰色为紫色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观察时透过蓝色钴玻璃，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防止钠元素的焰色干扰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819785" y="2372995"/>
            <a:ext cx="1058291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第二节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氯及其化合物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05485" y="711200"/>
            <a:ext cx="10812780" cy="5434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一、氯气的性质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氯的存在、氯气的用途和物理性质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氯的存在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氯是一种重要的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成盐元素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，在自然界中除了以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NaCl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MgCl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CaCl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等形式大量存在于海水中，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还存在于陆地的盐湖和盐矿中。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氯气的主要用途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氯气是重要的化工原料，制造盐酸、有机溶剂、农药、染料和药品等，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也可生产漂白液和漂白粉等。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683895"/>
            <a:ext cx="10734040" cy="4860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3.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氯气的物理性质与发现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Cl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是黄绿色、有刺激性气味的气体，有毒，熔点为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-101</a:t>
            </a:r>
            <a:r>
              <a:rPr lang="en-US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，沸点为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-34.6</a:t>
            </a:r>
            <a:r>
              <a:rPr lang="en-US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，密度为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3.214g·L</a:t>
            </a:r>
            <a:r>
              <a:rPr lang="en-US" altLang="zh-CN" sz="28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(0</a:t>
            </a:r>
            <a:r>
              <a:rPr lang="en-US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，比空气的密度大。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en-US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体积水可溶解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体积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Cl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其水溶液称为氯水。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(2)18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70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年代，瑞典化学家舍勒发现了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Cl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；直到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1810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年，英国化学家戴维才确认了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Cl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35635" y="1155065"/>
                <a:ext cx="10961370" cy="47796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0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（二）氯气的化学性质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氯原子的结构示意图为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，最外层有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个电子，在化学反应中容易得到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个电子，达到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电子稳定结构，故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是很活泼的非金属单质，是一种强氧化剂，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具有强氧化性。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1.</a:t>
                </a: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与金属单质的反应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(1)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与钠反应：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2Na+Cl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≜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2NaCl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产生白烟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(2)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与铁反应：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2Fe+3Cl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≜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2FeCl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产生棕红色烟或棕褐色烟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(3)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与铜反应：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Cu+Cl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≜ 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CuCl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产生棕黄色烟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35" y="1155065"/>
                <a:ext cx="10961370" cy="47796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050" y="1716405"/>
            <a:ext cx="915670" cy="65087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752475"/>
            <a:ext cx="10961370" cy="4791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氯气与非金属单质</a:t>
            </a: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(H</a:t>
            </a:r>
            <a:r>
              <a:rPr lang="en-US" altLang="zh-CN" sz="2800" b="1" baseline="-250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的反应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(1)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现象：氢气在氯气中安静地燃烧，发出苍白色火焰，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集气瓶口上方出现白雾。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(2)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化学方程式：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+Cl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      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2HCl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(3)HCl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气体溶于水形成盐酸。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4135" y="2555875"/>
            <a:ext cx="567055" cy="3949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26745" y="996315"/>
                <a:ext cx="10961370" cy="521589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3.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氯气与</a:t>
                </a: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H</a:t>
                </a:r>
                <a:r>
                  <a:rPr lang="en-US" altLang="zh-CN" sz="2800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 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(1)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反应的化学方程式为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HCl+HClO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新制氯水能杀菌、消毒，是因为氯气与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反应生产了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HClO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次氯酸具有强氧化性，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能杀菌、消毒。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(2)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次氯酸的性质：</a:t>
                </a:r>
                <a:r>
                  <a:rPr lang="en-US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不稳定性，见光分解，反应的化学方程式为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2HClO  2HCl+O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↑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r>
                  <a:rPr lang="en-US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强氧化性，能将有色物质氧化为无色物质，作漂白剂；杀菌、消毒。</a:t>
                </a:r>
                <a:r>
                  <a:rPr lang="en-US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③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弱酸性，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HClO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的酸性比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的弱，向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NaClO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溶液中通入足量的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CO</a:t>
                </a:r>
                <a:r>
                  <a:rPr lang="en-US" altLang="zh-CN" sz="2800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反应的离子方程式为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0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ClO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+CO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14:m>
                  <m:oMath xmlns:m="http://schemas.openxmlformats.org/officeDocument/2006/math">
                    <m:box>
                      <m:boxPr>
                        <m:noBreak m:val="on"/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boxPr>
                      <m:e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=</m:t>
                        </m:r>
                      </m:e>
                    </m:box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HClO+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HCO</m:t>
                        </m:r>
                      </m:e>
                      <m:sub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sub>
                      <m:sup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745" y="996315"/>
                <a:ext cx="10961370" cy="5215890"/>
              </a:xfrm>
              <a:prstGeom prst="rect">
                <a:avLst/>
              </a:prstGeom>
              <a:blipFill rotWithShape="1">
                <a:blip r:embed="rId1"/>
                <a:stretch>
                  <a:fillRect r="-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870" y="3971290"/>
            <a:ext cx="457835" cy="27876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2415" y="2355215"/>
            <a:ext cx="92652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第二章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海水中的重要元素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钠和氯</a:t>
            </a:r>
            <a:endParaRPr lang="zh-CN" altLang="en-US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74040" y="488950"/>
                <a:ext cx="10961370" cy="625729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4.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氯气与碱的反应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(1)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与氢氧化钠溶液反应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——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制取漂白液。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①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化学方程式：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+2NaOH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NaCl+NaClO+H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②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离子方程式：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+2OH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 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 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+ClO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③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漂白液的有效成分是次氯酸钠。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(2)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与冷的石灰乳反应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—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制取漂白粉。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①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化学方程式：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2Ca(OH)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CaCl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+Ca(ClO)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②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漂白粉的主要成分是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CaCl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Ca(ClO)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，有效成分是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Ca(ClO)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，漂粉精的主要成分也是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Ca(ClO)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漂白液、漂白粉和漂粉精既可作漂白剂又可作消毒剂。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040" y="488950"/>
                <a:ext cx="10961370" cy="6257290"/>
              </a:xfrm>
              <a:prstGeom prst="rect">
                <a:avLst/>
              </a:prstGeom>
              <a:blipFill rotWithShape="1">
                <a:blip r:embed="rId1"/>
                <a:stretch>
                  <a:fillRect b="-7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35635" y="753745"/>
                <a:ext cx="10899775" cy="20497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氯气与某些化合物反应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(1)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通入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溶液：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+2Fe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2Fe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3+ 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+2Cl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(2)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通入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KI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溶液：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+2I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I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+2Cl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35" y="753745"/>
                <a:ext cx="10899775" cy="20497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784860" y="2684780"/>
                <a:ext cx="10734040" cy="39350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0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  </a:t>
                </a:r>
                <a:r>
                  <a:rPr lang="zh-CN" altLang="en-US" sz="28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二、氯气的实验室制法</a:t>
                </a:r>
                <a:endParaRPr lang="zh-CN"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0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（一）反应原理</a:t>
                </a:r>
                <a:endParaRPr lang="zh-CN"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实验室用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MnO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和浓盐酸在加热条件下反应制取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化学方程式：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MnO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+4HCl(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浓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≜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MnCl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↑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离子方程式：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MnO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+4H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+2Cl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≜ 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Mn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↑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+2H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2684780"/>
                <a:ext cx="10734040" cy="393509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02310" y="617855"/>
            <a:ext cx="10961370" cy="589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实验装置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见下图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所需仪器名称：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分液漏斗、圆底烧瓶、酒精灯、铁架台。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Cl</a:t>
            </a:r>
            <a:r>
              <a:rPr lang="en-US" altLang="zh-CN" sz="28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的收集方法是向上排空气法。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烧杯中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NaOH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溶液的作用是吸收多余的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Cl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以防止污染环境。</a:t>
            </a: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收集的氯气中含有的杂质气体有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HCl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O(g)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9380" y="1437640"/>
            <a:ext cx="3974465" cy="24936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35635" y="752475"/>
                <a:ext cx="10961370" cy="46945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三、氯</a:t>
                </a:r>
                <a:r>
                  <a:rPr lang="zh-CN" altLang="en-US" sz="24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离子</a:t>
                </a:r>
                <a:r>
                  <a:rPr lang="en-US" altLang="zh-CN" sz="24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(Cl</a:t>
                </a:r>
                <a:r>
                  <a:rPr lang="en-US" altLang="zh-CN" sz="2400" b="1" baseline="30000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-</a:t>
                </a:r>
                <a:r>
                  <a:rPr lang="en-US" altLang="zh-CN" sz="24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 )</a:t>
                </a:r>
                <a:r>
                  <a:rPr lang="zh-CN" altLang="en-US" sz="24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的检验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操作方法：向未知溶液中先加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AgNO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溶液，再加稀硝酸。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现象：产生白色沉淀，加稀硝酸时，沉淀不溶解。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原理：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Ag</a:t>
                </a:r>
                <a:r>
                  <a:rPr lang="en-US" altLang="zh-CN" sz="24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+Cl</a:t>
                </a:r>
                <a:r>
                  <a:rPr lang="en-US" altLang="zh-CN" sz="24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 </m:t>
                    </m:r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AgCl</a:t>
                </a:r>
                <a:r>
                  <a:rPr lang="en-US" altLang="en-US" sz="24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↓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加入稀硝酸的目的：排除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CO</m:t>
                        </m:r>
                      </m:e>
                      <m:sub>
                        <m:r>
                          <a:rPr lang="en-US" altLang="zh-CN" sz="24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3</m:t>
                        </m:r>
                      </m:sub>
                      <m:sup>
                        <m:r>
                          <a:rPr lang="en-US" altLang="zh-CN" sz="24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24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等离子的干扰。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35" y="752475"/>
                <a:ext cx="10961370" cy="4694555"/>
              </a:xfrm>
              <a:prstGeom prst="rect">
                <a:avLst/>
              </a:prstGeom>
              <a:blipFill rotWithShape="1">
                <a:blip r:embed="rId1"/>
                <a:stretch>
                  <a:fillRect t="-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819785" y="2372995"/>
            <a:ext cx="105829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第三节</a:t>
            </a: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  </a:t>
            </a:r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物质的量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16280" y="711200"/>
            <a:ext cx="10802620" cy="5434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一、物质的量的单位</a:t>
            </a:r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摩尔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物质的量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物质的量是一个物理量，表示含有一定数目粒子的集合体，符号为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物质的量的单位为摩尔，简称摩，符号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mol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1mol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粒子集合体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所含的粒子数约为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6.02</a:t>
            </a:r>
            <a:r>
              <a:rPr lang="en-US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en-US" altLang="zh-CN" sz="28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21360" y="677545"/>
            <a:ext cx="10814050" cy="5502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国际单位制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个基本单位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4.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阿伏加德罗常数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阿伏加德罗常数是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摩尔任何粒子的粒子数，符号是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28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单位是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mol</a:t>
            </a:r>
            <a:r>
              <a:rPr lang="en-US" altLang="zh-CN" sz="28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28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=6.02</a:t>
            </a:r>
            <a:r>
              <a:rPr lang="en-US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en-US" altLang="zh-CN" sz="28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mol</a:t>
            </a:r>
            <a:r>
              <a:rPr lang="en-US" altLang="zh-CN" sz="28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物质的量、阿伏加德罗常数与粒子数之间的关系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200" y="1417955"/>
            <a:ext cx="9302750" cy="1236345"/>
          </a:xfrm>
          <a:prstGeom prst="rect">
            <a:avLst/>
          </a:prstGeom>
        </p:spPr>
      </p:pic>
      <p:pic>
        <p:nvPicPr>
          <p:cNvPr id="400" name="IM 400"/>
          <p:cNvPicPr/>
          <p:nvPr/>
        </p:nvPicPr>
        <p:blipFill>
          <a:blip r:embed="rId2"/>
          <a:stretch>
            <a:fillRect/>
          </a:stretch>
        </p:blipFill>
        <p:spPr>
          <a:xfrm>
            <a:off x="9515475" y="4590415"/>
            <a:ext cx="932815" cy="5448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95325" y="646430"/>
            <a:ext cx="10840085" cy="4339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摩尔的使用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(1)mol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可以计量所有微观粒子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包括原子、分子、离子、原子团、电子、质子、中子等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，如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1mol Fe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1mol O</a:t>
            </a:r>
            <a:r>
              <a:rPr lang="en-US" altLang="zh-CN" sz="28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1mol OH</a:t>
            </a:r>
            <a:r>
              <a:rPr lang="en-US" altLang="zh-CN" sz="28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1mol e</a:t>
            </a:r>
            <a:r>
              <a:rPr lang="en-US" altLang="zh-CN" sz="28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等。不能用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mol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计量宏观粒子，不能说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mol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大米。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(2)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mol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作单位时，必须指明粒子种类，且粒子种类要用化学式或粒子符号。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753745"/>
            <a:ext cx="10518140" cy="5668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摩尔质量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定义及符号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单位物质的量的物质具有的质量称为摩尔质量，符号为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定义式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摩尔质量的单位是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g/mol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g·mol</a:t>
            </a:r>
            <a:r>
              <a:rPr lang="en-US" altLang="zh-CN" sz="24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数值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g/mol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为单位时，数值与该粒子的相对原子质量或相对分子质量相等。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4985" y="2395855"/>
            <a:ext cx="1113155" cy="66294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752475"/>
            <a:ext cx="10657840" cy="1348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二、气体摩尔体积</a:t>
            </a:r>
            <a:endParaRPr 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影响物质体积的因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045" y="2115185"/>
            <a:ext cx="6517005" cy="307975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819785" y="2372995"/>
            <a:ext cx="1058291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第一节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钠及其化合物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84530" y="786765"/>
            <a:ext cx="10850880" cy="5634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结论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(1)1 mol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气体在相同温度和压强下，体积相同，在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en-US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101kPa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时约为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22.4L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(2)1 mol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固体或液体，在相同温度下，体积不一定相同。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阿伏加德罗定律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在相同的温度和压强下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,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相同体积的任何气体都含有相同数目的粒子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分子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904875"/>
            <a:ext cx="10734040" cy="5570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气体摩尔体积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单位物质的量的气体所占的体积称为气体摩尔体积，符号为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</a:t>
            </a:r>
            <a:r>
              <a:rPr lang="en-US" altLang="zh-CN" sz="24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定义式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单位是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L·mol</a:t>
            </a:r>
            <a:r>
              <a:rPr lang="en-US" altLang="zh-CN" sz="24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L/mol)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en-US" altLang="zh-CN" sz="24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·mol</a:t>
            </a:r>
            <a:r>
              <a:rPr lang="en-US" altLang="zh-CN" sz="24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en-US" altLang="zh-CN" sz="24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/mol)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数值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标准状况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(0</a:t>
            </a:r>
            <a:r>
              <a:rPr lang="en-US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101kPa)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</a:t>
            </a:r>
            <a:r>
              <a:rPr lang="en-US" altLang="zh-CN" sz="24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=22.4L·mol</a:t>
            </a:r>
            <a:r>
              <a:rPr lang="en-US" altLang="zh-CN" sz="24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en-US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101kPa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</a:t>
            </a:r>
            <a:r>
              <a:rPr lang="en-US" altLang="zh-CN" sz="24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=24. 5L·mol</a:t>
            </a:r>
            <a:r>
              <a:rPr lang="en-US" altLang="zh-CN" sz="24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影响因素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温度越高，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</a:t>
            </a:r>
            <a:r>
              <a:rPr lang="en-US" altLang="zh-CN" sz="24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越大；压强越高，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</a:t>
            </a:r>
            <a:r>
              <a:rPr lang="en-US" altLang="zh-CN" sz="24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越小。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3149600"/>
            <a:ext cx="842010" cy="5594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753745"/>
            <a:ext cx="10734040" cy="386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三、物质的量浓度</a:t>
            </a:r>
            <a:endParaRPr lang="zh-CN" altLang="en-US" sz="28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溶质的质量分数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溶液中的溶质的质量与溶液的质量之比。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定义式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740" y="3642360"/>
            <a:ext cx="3058160" cy="81851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68350" y="753110"/>
            <a:ext cx="10750550" cy="3357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（二）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物质的量浓度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单位体积的溶液里所含溶质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的物质的量。符号为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altLang="zh-CN" sz="28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定义式及单位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，单位是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mol/L(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mol·L</a:t>
            </a:r>
            <a:r>
              <a:rPr lang="en-US" altLang="zh-CN" sz="2400" baseline="30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3.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意义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 mol/L NaCl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溶液表示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L NaCl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溶液中含有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mol NaCl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960" y="3008630"/>
            <a:ext cx="929640" cy="53276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84860" y="752475"/>
            <a:ext cx="10663555" cy="27660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（三）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配制一定物质的量浓度的溶液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主要仪器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分析天平、普通电子天平、托盘天平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、烧杯、玻璃棒、容量瓶、胶头滴管、试剂瓶、量筒。</a:t>
            </a:r>
            <a:endParaRPr lang="zh-CN" altLang="en-US" sz="280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02005" y="193040"/>
            <a:ext cx="10733405" cy="13315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以配制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100mL 1.00mol·L-1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氯化钠溶液为例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135" y="1471930"/>
            <a:ext cx="5436870" cy="5285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2005" y="1259205"/>
            <a:ext cx="5862320" cy="32245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05485" y="640715"/>
                <a:ext cx="10813415" cy="498475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0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3.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容量瓶的结构与规格</a:t>
                </a: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en-US" altLang="zh-CN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(1)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结构：细颈、梨形、平底玻璃瓶，瓶口配有磨口塞或塑料塞。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(2)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标志：温度、容量和刻度线。</a:t>
                </a:r>
                <a:endParaRPr lang="zh-CN" altLang="en-US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(3)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规格：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100mL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250mL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500mL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1000mL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等。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稀释浓溶液</a:t>
                </a:r>
                <a:r>
                  <a:rPr 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配制稀溶液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稀释浓溶液前后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溶液中溶质的物质的量不变，即得等式为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c(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浓溶液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)·V(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浓溶液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 </a:t>
                </a:r>
                <a14:m>
                  <m:oMath xmlns:m="http://schemas.openxmlformats.org/officeDocument/2006/math">
                    <m:r>
                      <a:rPr lang="en-US" altLang="zh-CN" sz="2400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 </m:t>
                    </m:r>
                  </m:oMath>
                </a14:m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c(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稀溶液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)·V(</a:t>
                </a:r>
                <a:r>
                  <a:rPr lang="zh-CN" altLang="en-US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稀溶液</a:t>
                </a:r>
                <a:r>
                  <a:rPr lang="en-US" altLang="zh-CN" sz="24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4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4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485" y="640715"/>
                <a:ext cx="10813415" cy="49847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化学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650875"/>
            <a:ext cx="10721340" cy="6207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一、活泼的金属单质</a:t>
            </a:r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（一）钠元素的存在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自然界中钠元素都以化合物的形式存在，如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NaCl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Na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CO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Na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SO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（二）钠的物理性质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钠是银白色固体；其密度比水的小，但比煤油的大；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钠的熔沸点较低、质软。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（三）钠的原子结构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钠原子的结构示意图为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，在化学反应中很容易失去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个电子。因此，钠的化学性质非常活泼，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表现出很强的还原性。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6870" y="5010150"/>
            <a:ext cx="1029970" cy="7664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789940"/>
                <a:ext cx="10518140" cy="489077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（四）钠的化学性质</a:t>
                </a:r>
                <a:endPara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1.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钠与非金属单质</a:t>
                </a: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="1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 </a:t>
                </a:r>
                <a:r>
                  <a:rPr lang="zh-CN" altLang="en-US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S</a:t>
                </a:r>
                <a:r>
                  <a:rPr lang="en-US" altLang="zh-CN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</a:t>
                </a:r>
                <a:endParaRPr lang="zh-CN" altLang="en-US" sz="280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(1)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常温下，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4Na+O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 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2Na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；加热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2Na+O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≜ 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Na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结论：钠与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反应时，条件不同，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产物不同。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(2)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S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2Na+Cl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≜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2NaCl</a:t>
                </a:r>
                <a:r>
                  <a:rPr lang="zh-CN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2Na+S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≜ 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Na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S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789940"/>
                <a:ext cx="10518140" cy="48907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752475"/>
            <a:ext cx="10518140" cy="4791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钠与</a:t>
            </a:r>
            <a:r>
              <a:rPr 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水的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反应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595" y="1546225"/>
            <a:ext cx="10733405" cy="294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28809"/>
          <a:stretch>
            <a:fillRect/>
          </a:stretch>
        </p:blipFill>
        <p:spPr>
          <a:xfrm>
            <a:off x="569595" y="4460875"/>
            <a:ext cx="10733405" cy="12966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000" y="1155065"/>
            <a:ext cx="11029315" cy="46748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钠</a:t>
            </a:r>
            <a:r>
              <a:rPr 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的保存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金属钠很活泼，能与空气中的氧气和水反应，钠不与煤油反应，其密度比煤油的大，钠沉入煤油中能够隔绝空气中的氧气和水，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所以常将钠保存在煤油中。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钠等活泼金属着火时的处理</a:t>
            </a:r>
            <a:endParaRPr lang="zh-CN" altLang="en-US" sz="28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需用干燥的沙土灭火。不能用水，原因是：钠与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</a:t>
            </a:r>
            <a:r>
              <a:rPr lang="en-US" altLang="zh-CN" sz="28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反应生成可燃性气体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</a:t>
            </a:r>
            <a:r>
              <a:rPr lang="en-US" altLang="zh-CN" sz="28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易燃烧和爆炸。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84860" y="753110"/>
            <a:ext cx="10750550" cy="12744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钠的几种化合物</a:t>
            </a:r>
            <a:endParaRPr lang="zh-CN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（一）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Na</a:t>
            </a:r>
            <a:r>
              <a:rPr lang="en-US" altLang="zh-CN" sz="32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O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Na</a:t>
            </a:r>
            <a:r>
              <a:rPr lang="en-US" altLang="zh-CN" sz="32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O</a:t>
            </a:r>
            <a:r>
              <a:rPr lang="en-US" altLang="zh-CN" sz="32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zh-CN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725" y="2276475"/>
            <a:ext cx="10201275" cy="41579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860" y="832485"/>
            <a:ext cx="10640695" cy="11023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</a:t>
            </a:r>
            <a:r>
              <a:rPr 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钠的几种化合物</a:t>
            </a:r>
            <a:endParaRPr lang="zh-CN" sz="28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（二）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Na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CO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NaHCO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964055"/>
            <a:ext cx="8449310" cy="325374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3811</Words>
  <Application>WPS 演示</Application>
  <PresentationFormat>宽屏</PresentationFormat>
  <Paragraphs>231</Paragraphs>
  <Slides>38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9" baseType="lpstr">
      <vt:lpstr>Arial</vt:lpstr>
      <vt:lpstr>宋体</vt:lpstr>
      <vt:lpstr>Wingdings</vt:lpstr>
      <vt:lpstr>Wingdings</vt:lpstr>
      <vt:lpstr>微软雅黑</vt:lpstr>
      <vt:lpstr>方正粗黑宋简体</vt:lpstr>
      <vt:lpstr>黑体</vt:lpstr>
      <vt:lpstr>Cambria Math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WPS_1758008074</cp:lastModifiedBy>
  <cp:revision>160</cp:revision>
  <dcterms:created xsi:type="dcterms:W3CDTF">2019-06-19T02:08:00Z</dcterms:created>
  <dcterms:modified xsi:type="dcterms:W3CDTF">2026-03-18T01:23:34Z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E3E2385CEA1C4087AF865C4304662174_11</vt:lpwstr>
  </property>
</Properties>
</file>